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1500" y="-234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15/4/2022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ΝΙΚΟΛΑΟΣ ΑΝΤ. ΜΑΛΕΦΑΚΗΣ ΕΜΠΟΡΙΟ ΚΑΙ ΕΠΕΞΕΡΓΑΣΙΑ ΥΑΛΟΠΙΝΑΚΩΝ ΑΝΩΝΥΜΗ ΕΤΑΙΡΙΑ που εδρεύει στην περιφέρεια Αττικής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24.191,80 € εκ των οποίων η δημόσια δαπάνη ανέρχεται σε 12.095,89 €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198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mdt</cp:lastModifiedBy>
  <cp:revision>52</cp:revision>
  <dcterms:created xsi:type="dcterms:W3CDTF">2018-02-13T12:16:57Z</dcterms:created>
  <dcterms:modified xsi:type="dcterms:W3CDTF">2022-04-15T07:05:27Z</dcterms:modified>
</cp:coreProperties>
</file>