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24" y="-1314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E74D4-CE7F-40FF-A4A3-320F76277BD1}" type="datetimeFigureOut">
              <a:rPr lang="el-GR" smtClean="0"/>
              <a:t>15/4/2022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ACB25-7045-4A1A-A5E8-9040685282E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386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15/4/2022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2"/>
            <a:ext cx="10693400" cy="15117520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15/4/2022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3816846"/>
            <a:ext cx="9145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NIKOLAOS MALEFAKIS S.A. based in Attica region, has joined the Action “Digital Step” with a total budget of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84 million €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Action aims at the digital upgrading of very small, small and medium - sized enterprises. 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24.191,80 € out of which 12.095,89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 is public expenditure. The Action is co-financed by Greece and the European Union - European Regional Development Fund.</a:t>
            </a: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389135"/>
            <a:ext cx="9217024" cy="4902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investments in the following categories:</a:t>
            </a:r>
          </a:p>
          <a:p>
            <a:pPr>
              <a:lnSpc>
                <a:spcPct val="150000"/>
              </a:lnSpc>
            </a:pP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Procurement and installation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ICT equipment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Software for office applications, web development, e-shop services etc. 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services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advertising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 –security certifications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data entry and transfer etc.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9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9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Competitiveness improvement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Increase of profitability 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Reinforcement of an extrovert business profile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Enhancement of entrepreneurship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Creation /maintenance of high quality job positions</a:t>
            </a:r>
          </a:p>
          <a:p>
            <a:pPr lvl="0">
              <a:lnSpc>
                <a:spcPct val="150000"/>
              </a:lnSpc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also for the competitiveness of the national as well as the local economy.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193</Words>
  <Application>Microsoft Office PowerPoint</Application>
  <PresentationFormat>Προσαρμογή</PresentationFormat>
  <Paragraphs>21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mdt</cp:lastModifiedBy>
  <cp:revision>69</cp:revision>
  <dcterms:created xsi:type="dcterms:W3CDTF">2018-02-13T12:16:57Z</dcterms:created>
  <dcterms:modified xsi:type="dcterms:W3CDTF">2022-04-15T07:04:04Z</dcterms:modified>
</cp:coreProperties>
</file>